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3" r:id="rId17"/>
    <p:sldId id="272" r:id="rId18"/>
    <p:sldId id="271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4" autoAdjust="0"/>
    <p:restoredTop sz="90204" autoAdjust="0"/>
  </p:normalViewPr>
  <p:slideViewPr>
    <p:cSldViewPr snapToGrid="0">
      <p:cViewPr varScale="1">
        <p:scale>
          <a:sx n="115" d="100"/>
          <a:sy n="115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878" y="573023"/>
            <a:ext cx="8642512" cy="1817077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+mn-lt"/>
              </a:rPr>
              <a:t>I.C. VIA POPPEA SABINA </a:t>
            </a:r>
            <a:br>
              <a:rPr lang="it-IT" sz="2000" dirty="0">
                <a:latin typeface="+mn-lt"/>
              </a:rPr>
            </a:br>
            <a:r>
              <a:rPr lang="it-IT" sz="2000" dirty="0">
                <a:latin typeface="+mn-lt"/>
              </a:rPr>
              <a:t>PROGETTO PER I BIMBI DELLA SCUOLA DELL’INFANZIA              </a:t>
            </a:r>
            <a:br>
              <a:rPr lang="it-IT" sz="2000" dirty="0">
                <a:latin typeface="+mn-lt"/>
              </a:rPr>
            </a:br>
            <a:r>
              <a:rPr lang="it-IT" sz="2000" dirty="0">
                <a:latin typeface="+mn-lt"/>
              </a:rPr>
              <a:t> </a:t>
            </a:r>
            <a:br>
              <a:rPr lang="it-IT" sz="2000" dirty="0">
                <a:latin typeface="+mn-lt"/>
              </a:rPr>
            </a:br>
            <a:r>
              <a:rPr lang="it-IT" sz="2000" dirty="0">
                <a:latin typeface="+mn-lt"/>
              </a:rPr>
              <a:t> NAMASTE’ IL GIOCO DELLO YOGA    </a:t>
            </a:r>
            <a:r>
              <a:rPr lang="it-IT" sz="2000" dirty="0"/>
              <a:t>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285" y="2356437"/>
            <a:ext cx="7904283" cy="35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8551"/>
      </p:ext>
    </p:extLst>
  </p:cSld>
  <p:clrMapOvr>
    <a:masterClrMapping/>
  </p:clrMapOvr>
  <p:transition spd="slow" advTm="5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Tecniche del risveglio muscolare…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0215" y="1669835"/>
            <a:ext cx="4624754" cy="4335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68" t="-12688"/>
          <a:stretch/>
        </p:blipFill>
        <p:spPr>
          <a:xfrm>
            <a:off x="490488" y="1564327"/>
            <a:ext cx="4158760" cy="437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82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Momenti di pratiche Asana insieme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107103" y="1444752"/>
            <a:ext cx="7953494" cy="483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4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conveyor dir="l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014" y="704509"/>
            <a:ext cx="3650466" cy="3877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1729883" cy="7275871"/>
          </a:xfrm>
        </p:spPr>
        <p:txBody>
          <a:bodyPr/>
          <a:lstStyle/>
          <a:p>
            <a:r>
              <a:rPr lang="it-IT" dirty="0"/>
              <a:t>Le fasi del fiore di loto che sboccia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746" y="704510"/>
            <a:ext cx="3789835" cy="4639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279" y="616019"/>
            <a:ext cx="4285863" cy="5570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810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conveyor dir="l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campana Tibetana strumento di energia e ben-essere spirituale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68" y="1830439"/>
            <a:ext cx="1841091" cy="245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479" y="1830439"/>
            <a:ext cx="2166237" cy="278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752" y="3751520"/>
            <a:ext cx="1640415" cy="273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324" y="2866922"/>
            <a:ext cx="2616610" cy="348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8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shred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645" y="108155"/>
            <a:ext cx="11434916" cy="6872748"/>
          </a:xfrm>
        </p:spPr>
        <p:txBody>
          <a:bodyPr/>
          <a:lstStyle/>
          <a:p>
            <a:r>
              <a:rPr lang="it-IT" dirty="0"/>
              <a:t>ASANAS DI EQUILIBRIO</a:t>
            </a:r>
            <a:br>
              <a:rPr lang="it-IT" dirty="0"/>
            </a:br>
            <a:r>
              <a:rPr lang="it-IT" dirty="0"/>
              <a:t>.</a:t>
            </a:r>
            <a:r>
              <a:rPr lang="it-IT" sz="2800" dirty="0"/>
              <a:t>Gli equilibri sono una sintesi delle qualità racchiuse nello yoga, </a:t>
            </a:r>
            <a:br>
              <a:rPr lang="it-IT" sz="2800" dirty="0"/>
            </a:br>
            <a:r>
              <a:rPr lang="it-IT" sz="2800" dirty="0"/>
              <a:t>poiché richiedono un forte collegamento tra piano fisico e piano psichico …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605" y="1789468"/>
            <a:ext cx="3628105" cy="4837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1304" y="1789469"/>
            <a:ext cx="3529780" cy="4842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17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switch dir="r"/>
      </p:transition>
    </mc:Choice>
    <mc:Fallback xmlns="">
      <p:transition spd="slow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96" y="1268301"/>
            <a:ext cx="4455104" cy="4537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193" y="874434"/>
            <a:ext cx="3814916" cy="5325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12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000">
        <p14:honeycomb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78658"/>
            <a:ext cx="12192000" cy="6779342"/>
          </a:xfrm>
        </p:spPr>
        <p:txBody>
          <a:bodyPr/>
          <a:lstStyle/>
          <a:p>
            <a:r>
              <a:rPr lang="it-IT" dirty="0"/>
              <a:t>Condividiamo il nostro sapere con i nostri amici della primaria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42" y="1150374"/>
            <a:ext cx="5526575" cy="396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047" y="2282009"/>
            <a:ext cx="3646921" cy="4201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49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14:flythrough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269" y="629265"/>
            <a:ext cx="8959370" cy="567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62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airplane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32" y="363793"/>
            <a:ext cx="8842657" cy="628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75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930400"/>
          </a:xfrm>
        </p:spPr>
        <p:txBody>
          <a:bodyPr/>
          <a:lstStyle/>
          <a:p>
            <a:r>
              <a:rPr lang="it-IT" dirty="0"/>
              <a:t>Corpo, mente e spirito per le onde del mare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29" y="1173509"/>
            <a:ext cx="9128706" cy="452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000">
        <p14:warp dir="in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0160" y="701040"/>
            <a:ext cx="9153144" cy="4785360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2000" dirty="0"/>
            </a:br>
            <a:r>
              <a:rPr lang="it-IT" sz="3100" dirty="0">
                <a:solidFill>
                  <a:srgbClr val="00B050"/>
                </a:solidFill>
              </a:rPr>
              <a:t>L’IMPORTANZA DEI PENSIERI …</a:t>
            </a:r>
            <a:br>
              <a:rPr lang="it-IT" sz="3100" dirty="0">
                <a:solidFill>
                  <a:srgbClr val="00B050"/>
                </a:solidFill>
              </a:rPr>
            </a:br>
            <a:r>
              <a:rPr lang="it-IT" sz="3100" dirty="0">
                <a:solidFill>
                  <a:srgbClr val="00B050"/>
                </a:solidFill>
              </a:rPr>
              <a:t>Il pensiero si manifesta nella parola, </a:t>
            </a:r>
            <a:br>
              <a:rPr lang="it-IT" sz="3100" dirty="0">
                <a:solidFill>
                  <a:srgbClr val="00B050"/>
                </a:solidFill>
              </a:rPr>
            </a:br>
            <a:r>
              <a:rPr lang="it-IT" sz="3100" dirty="0">
                <a:solidFill>
                  <a:srgbClr val="00B050"/>
                </a:solidFill>
              </a:rPr>
              <a:t>la parola si manifesta nell’atto, </a:t>
            </a:r>
            <a:br>
              <a:rPr lang="it-IT" sz="3100" dirty="0">
                <a:solidFill>
                  <a:srgbClr val="00B050"/>
                </a:solidFill>
              </a:rPr>
            </a:br>
            <a:r>
              <a:rPr lang="it-IT" sz="3100" dirty="0">
                <a:solidFill>
                  <a:srgbClr val="00B050"/>
                </a:solidFill>
              </a:rPr>
              <a:t>l’atto si sviluppa in abitudine </a:t>
            </a:r>
            <a:br>
              <a:rPr lang="it-IT" sz="3100" dirty="0">
                <a:solidFill>
                  <a:srgbClr val="00B050"/>
                </a:solidFill>
              </a:rPr>
            </a:br>
            <a:r>
              <a:rPr lang="it-IT" sz="3100" dirty="0">
                <a:solidFill>
                  <a:srgbClr val="00B050"/>
                </a:solidFill>
              </a:rPr>
              <a:t>e l’abitudine si solidifica in carattere</a:t>
            </a:r>
            <a:br>
              <a:rPr lang="it-IT" sz="3100" dirty="0">
                <a:solidFill>
                  <a:srgbClr val="00B050"/>
                </a:solidFill>
              </a:rPr>
            </a:br>
            <a:r>
              <a:rPr lang="it-IT" sz="3100" dirty="0">
                <a:solidFill>
                  <a:srgbClr val="00B050"/>
                </a:solidFill>
              </a:rPr>
              <a:t>Sorveglia dunque con cura il pensiero</a:t>
            </a:r>
            <a:br>
              <a:rPr lang="it-IT" sz="3100" dirty="0">
                <a:solidFill>
                  <a:srgbClr val="00B050"/>
                </a:solidFill>
              </a:rPr>
            </a:br>
            <a:r>
              <a:rPr lang="it-IT" sz="3100" dirty="0">
                <a:solidFill>
                  <a:srgbClr val="00B050"/>
                </a:solidFill>
              </a:rPr>
              <a:t>e le sue strade </a:t>
            </a:r>
            <a:br>
              <a:rPr lang="it-IT" sz="3100" dirty="0">
                <a:solidFill>
                  <a:srgbClr val="00B050"/>
                </a:solidFill>
              </a:rPr>
            </a:br>
            <a:r>
              <a:rPr lang="it-IT" sz="3100" dirty="0">
                <a:solidFill>
                  <a:srgbClr val="00B050"/>
                </a:solidFill>
              </a:rPr>
              <a:t>e fa che esso sgorghi dall’amore </a:t>
            </a:r>
            <a:br>
              <a:rPr lang="it-IT" sz="3100" dirty="0">
                <a:solidFill>
                  <a:srgbClr val="00B050"/>
                </a:solidFill>
              </a:rPr>
            </a:br>
            <a:r>
              <a:rPr lang="it-IT" sz="3100" dirty="0">
                <a:solidFill>
                  <a:srgbClr val="00B050"/>
                </a:solidFill>
              </a:rPr>
              <a:t>nato dalla premura per tutti gli esseri </a:t>
            </a:r>
            <a:br>
              <a:rPr lang="it-IT" sz="3100" dirty="0">
                <a:solidFill>
                  <a:srgbClr val="00B050"/>
                </a:solidFill>
              </a:rPr>
            </a:br>
            <a:br>
              <a:rPr lang="it-IT" sz="3100" dirty="0">
                <a:solidFill>
                  <a:srgbClr val="00B050"/>
                </a:solidFill>
              </a:rPr>
            </a:br>
            <a:br>
              <a:rPr lang="it-IT" sz="3100" dirty="0">
                <a:solidFill>
                  <a:srgbClr val="00B050"/>
                </a:solidFill>
              </a:rPr>
            </a:br>
            <a:r>
              <a:rPr lang="it-IT" sz="3100" dirty="0">
                <a:solidFill>
                  <a:srgbClr val="00B050"/>
                </a:solidFill>
              </a:rPr>
              <a:t>Buddha                                  </a:t>
            </a:r>
            <a:endParaRPr lang="it-IT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304206" cy="7098890"/>
          </a:xfrm>
        </p:spPr>
        <p:txBody>
          <a:bodyPr/>
          <a:lstStyle/>
          <a:p>
            <a:r>
              <a:rPr lang="it-IT" dirty="0"/>
              <a:t>Lo Yoga è eseguire ogni azione come un opera d’arte.                                                                         (</a:t>
            </a:r>
            <a:r>
              <a:rPr lang="it-IT" dirty="0" err="1"/>
              <a:t>Swami</a:t>
            </a:r>
            <a:r>
              <a:rPr lang="it-IT" dirty="0"/>
              <a:t> </a:t>
            </a:r>
            <a:r>
              <a:rPr lang="it-IT" dirty="0" err="1"/>
              <a:t>Kripalvananda</a:t>
            </a:r>
            <a:r>
              <a:rPr lang="it-IT" dirty="0"/>
              <a:t>)                     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Grazie a tutti per la </a:t>
            </a:r>
            <a:r>
              <a:rPr lang="it-IT"/>
              <a:t>cortese attenzione.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4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000">
        <p14:glitter pattern="hexagon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23518" cy="5928852"/>
          </a:xfrm>
        </p:spPr>
        <p:txBody>
          <a:bodyPr/>
          <a:lstStyle/>
          <a:p>
            <a:r>
              <a:rPr lang="it-IT" dirty="0"/>
              <a:t>I bimbi sono come semi che tutti noi piantiamo.</a:t>
            </a:r>
            <a:br>
              <a:rPr lang="it-IT" dirty="0"/>
            </a:br>
            <a:r>
              <a:rPr lang="it-IT" dirty="0"/>
              <a:t>Dobbiamo prendercene cura </a:t>
            </a:r>
            <a:br>
              <a:rPr lang="it-IT" dirty="0"/>
            </a:br>
            <a:r>
              <a:rPr lang="it-IT" dirty="0" err="1"/>
              <a:t>affinchè</a:t>
            </a:r>
            <a:r>
              <a:rPr lang="it-IT" dirty="0"/>
              <a:t> loro </a:t>
            </a:r>
            <a:r>
              <a:rPr lang="it-IT" dirty="0" err="1"/>
              <a:t>creascano</a:t>
            </a:r>
            <a:r>
              <a:rPr lang="it-IT" dirty="0"/>
              <a:t> felici, forti ed amorevoli verso il prossimo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3"/>
          <a:stretch/>
        </p:blipFill>
        <p:spPr>
          <a:xfrm>
            <a:off x="2723535" y="3510116"/>
            <a:ext cx="4758813" cy="29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95228"/>
      </p:ext>
    </p:extLst>
  </p:cSld>
  <p:clrMapOvr>
    <a:masterClrMapping/>
  </p:clrMapOvr>
  <p:transition spd="slow" advTm="8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957734" cy="6155268"/>
          </a:xfrm>
        </p:spPr>
        <p:txBody>
          <a:bodyPr/>
          <a:lstStyle/>
          <a:p>
            <a:r>
              <a:rPr lang="it-IT" dirty="0"/>
              <a:t>Cos’è lo Yoga per i bambini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. E’ un attività </a:t>
            </a:r>
            <a:r>
              <a:rPr lang="it-IT" u="sng" dirty="0"/>
              <a:t>psicomotoria</a:t>
            </a:r>
            <a:r>
              <a:rPr lang="it-IT" dirty="0"/>
              <a:t> e </a:t>
            </a:r>
            <a:r>
              <a:rPr lang="it-IT" u="sng" dirty="0" err="1"/>
              <a:t>psicospirituale</a:t>
            </a:r>
            <a:r>
              <a:rPr lang="it-IT" dirty="0"/>
              <a:t>   . Non è uguale a quella degli adulti perché i piccoli hanno bisogno di</a:t>
            </a:r>
            <a:br>
              <a:rPr lang="it-IT" dirty="0"/>
            </a:br>
            <a:r>
              <a:rPr lang="it-IT" dirty="0"/>
              <a:t>. Muoversi e divertirsi , ma anche perché</a:t>
            </a:r>
            <a:br>
              <a:rPr lang="it-IT" dirty="0"/>
            </a:br>
            <a:r>
              <a:rPr lang="it-IT" dirty="0"/>
              <a:t>alcune posizioni degli adulti non sono indicate per i piccoli. </a:t>
            </a:r>
          </a:p>
        </p:txBody>
      </p:sp>
    </p:spTree>
    <p:extLst>
      <p:ext uri="{BB962C8B-B14F-4D97-AF65-F5344CB8AC3E}">
        <p14:creationId xmlns:p14="http://schemas.microsoft.com/office/powerpoint/2010/main" val="28136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48799" cy="6248400"/>
          </a:xfrm>
        </p:spPr>
        <p:txBody>
          <a:bodyPr/>
          <a:lstStyle/>
          <a:p>
            <a:r>
              <a:rPr lang="it-IT" dirty="0"/>
              <a:t>                  Obiettivi principali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. </a:t>
            </a:r>
            <a:r>
              <a:rPr lang="it-IT" sz="2400" dirty="0"/>
              <a:t>Lo Yoga ha lo scopo di aumentare    </a:t>
            </a:r>
            <a:br>
              <a:rPr lang="it-IT" sz="2400" dirty="0"/>
            </a:br>
            <a:r>
              <a:rPr lang="it-IT" sz="2400" dirty="0"/>
              <a:t>   nei bambini la capacità di 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. </a:t>
            </a:r>
            <a:r>
              <a:rPr lang="it-IT" sz="2400" u="sng" dirty="0">
                <a:solidFill>
                  <a:schemeClr val="tx1"/>
                </a:solidFill>
              </a:rPr>
              <a:t>Rilassarsi </a:t>
            </a:r>
            <a:r>
              <a:rPr lang="it-IT" sz="2400" u="sng" dirty="0"/>
              <a:t> </a:t>
            </a:r>
            <a:r>
              <a:rPr lang="it-IT" sz="2400" b="1" dirty="0"/>
              <a:t>e contemporaneamente di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it-IT" sz="2400" u="sng" dirty="0"/>
            </a:br>
            <a:br>
              <a:rPr lang="it-IT" sz="2400" dirty="0"/>
            </a:br>
            <a:r>
              <a:rPr lang="it-IT" sz="2400" dirty="0"/>
              <a:t>. </a:t>
            </a:r>
            <a:r>
              <a:rPr lang="it-IT" sz="2400" u="sng" dirty="0">
                <a:solidFill>
                  <a:schemeClr val="tx1"/>
                </a:solidFill>
              </a:rPr>
              <a:t>Concentrarsi</a:t>
            </a:r>
            <a:r>
              <a:rPr lang="it-IT" sz="2400" dirty="0"/>
              <a:t> _ meglio ,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. </a:t>
            </a:r>
            <a:r>
              <a:rPr lang="it-IT" sz="2400" u="sng" dirty="0">
                <a:solidFill>
                  <a:schemeClr val="tx1"/>
                </a:solidFill>
              </a:rPr>
              <a:t>di scoprire  </a:t>
            </a:r>
            <a:r>
              <a:rPr lang="it-IT" sz="2400" dirty="0"/>
              <a:t>,  il corpo , le emozioni , i pensieri , </a:t>
            </a:r>
            <a:br>
              <a:rPr lang="it-IT" sz="2400" dirty="0"/>
            </a:br>
            <a:r>
              <a:rPr lang="it-IT" sz="2400" dirty="0"/>
              <a:t> </a:t>
            </a:r>
            <a:br>
              <a:rPr lang="it-IT" sz="2400" dirty="0"/>
            </a:br>
            <a:r>
              <a:rPr lang="it-IT" sz="2400" dirty="0"/>
              <a:t>in un tutto   armonico tra  corpo , mente , coscienza.</a:t>
            </a:r>
          </a:p>
        </p:txBody>
      </p:sp>
    </p:spTree>
    <p:extLst>
      <p:ext uri="{BB962C8B-B14F-4D97-AF65-F5344CB8AC3E}">
        <p14:creationId xmlns:p14="http://schemas.microsoft.com/office/powerpoint/2010/main" val="403450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000">
        <p15:prstTrans prst="fracture"/>
      </p:transition>
    </mc:Choice>
    <mc:Fallback xmlns="">
      <p:transition spd="slow" advTm="1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485" y="1"/>
            <a:ext cx="11831515" cy="6646984"/>
          </a:xfrm>
        </p:spPr>
        <p:txBody>
          <a:bodyPr/>
          <a:lstStyle/>
          <a:p>
            <a:r>
              <a:rPr lang="it-IT" dirty="0"/>
              <a:t>La sequenza di Asana</a:t>
            </a:r>
            <a:br>
              <a:rPr lang="it-IT" dirty="0"/>
            </a:br>
            <a:r>
              <a:rPr lang="it-IT" dirty="0"/>
              <a:t>.</a:t>
            </a:r>
            <a:r>
              <a:rPr lang="it-IT" sz="1600" dirty="0"/>
              <a:t>l’insegnante spiega e mostra cos’è una posizione confortevole (Asana)</a:t>
            </a:r>
            <a:br>
              <a:rPr lang="it-IT" sz="1600" dirty="0"/>
            </a:br>
            <a:r>
              <a:rPr lang="it-IT" sz="4000" dirty="0"/>
              <a:t>.</a:t>
            </a:r>
            <a:r>
              <a:rPr lang="it-IT" sz="1600" dirty="0"/>
              <a:t>Divertendosi attraverso lo Yoga, il bambino impara queste posizioni comode </a:t>
            </a:r>
            <a:br>
              <a:rPr lang="it-IT" sz="1600" dirty="0"/>
            </a:br>
            <a:r>
              <a:rPr lang="it-IT" sz="1600" dirty="0"/>
              <a:t>   mettendo  in atto in modo sincrono una respirazione appropriata e il rilassamento.</a:t>
            </a:r>
            <a:br>
              <a:rPr lang="it-IT" sz="1600" dirty="0"/>
            </a:br>
            <a:br>
              <a:rPr lang="it-IT" sz="1600" dirty="0"/>
            </a:br>
            <a:r>
              <a:rPr lang="it-IT" sz="4000" dirty="0"/>
              <a:t>&gt;</a:t>
            </a:r>
            <a:r>
              <a:rPr lang="it-IT" sz="2400" dirty="0"/>
              <a:t>Posizioni comode raffiguranti animali o cose (</a:t>
            </a:r>
            <a:r>
              <a:rPr lang="it-IT" sz="2400" dirty="0" err="1"/>
              <a:t>Asanas</a:t>
            </a:r>
            <a:r>
              <a:rPr lang="it-IT" sz="2400" dirty="0"/>
              <a:t>)</a:t>
            </a:r>
            <a:br>
              <a:rPr lang="it-IT" sz="2400" dirty="0"/>
            </a:br>
            <a:br>
              <a:rPr lang="it-IT" sz="2400" dirty="0"/>
            </a:br>
            <a:r>
              <a:rPr lang="it-IT" sz="4000" dirty="0"/>
              <a:t>&gt;esercizi di respirazione </a:t>
            </a: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&gt; pratiche di rilassamento e risveglio</a:t>
            </a:r>
            <a:br>
              <a:rPr lang="it-IT" sz="24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331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5123" y="246185"/>
            <a:ext cx="9627577" cy="6550269"/>
          </a:xfrm>
        </p:spPr>
        <p:txBody>
          <a:bodyPr/>
          <a:lstStyle/>
          <a:p>
            <a:r>
              <a:rPr lang="it-IT" dirty="0"/>
              <a:t>Ecco i nostri allievi all’opera…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56" y="996696"/>
            <a:ext cx="4187952" cy="461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422" y="1130711"/>
            <a:ext cx="4521533" cy="476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49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crush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31885"/>
            <a:ext cx="9873762" cy="6506307"/>
          </a:xfrm>
        </p:spPr>
        <p:txBody>
          <a:bodyPr/>
          <a:lstStyle/>
          <a:p>
            <a:r>
              <a:rPr lang="it-IT" dirty="0"/>
              <a:t>Il risveglio  psicofisico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52" y="934633"/>
            <a:ext cx="7216729" cy="5436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0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7" y="526972"/>
            <a:ext cx="8908026" cy="558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05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691</TotalTime>
  <Words>413</Words>
  <Application>Microsoft Macintosh PowerPoint</Application>
  <PresentationFormat>Widescreen</PresentationFormat>
  <Paragraphs>16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Sfaccettatura</vt:lpstr>
      <vt:lpstr>I.C. VIA POPPEA SABINA  PROGETTO PER I BIMBI DELLA SCUOLA DELL’INFANZIA                  NAMASTE’ IL GIOCO DELLO YOGA                                                                                                                                                             </vt:lpstr>
      <vt:lpstr> L’IMPORTANZA DEI PENSIERI … Il pensiero si manifesta nella parola,  la parola si manifesta nell’atto,  l’atto si sviluppa in abitudine  e l’abitudine si solidifica in carattere Sorveglia dunque con cura il pensiero e le sue strade  e fa che esso sgorghi dall’amore  nato dalla premura per tutti gli esseri    Buddha                                  </vt:lpstr>
      <vt:lpstr>I bimbi sono come semi che tutti noi piantiamo. Dobbiamo prendercene cura  affinchè loro creascano felici, forti ed amorevoli verso il prossimo </vt:lpstr>
      <vt:lpstr>Cos’è lo Yoga per i bambini   . E’ un attività psicomotoria e psicospirituale   . Non è uguale a quella degli adulti perché i piccoli hanno bisogno di . Muoversi e divertirsi , ma anche perché alcune posizioni degli adulti non sono indicate per i piccoli. </vt:lpstr>
      <vt:lpstr>                  Obiettivi principali   . Lo Yoga ha lo scopo di aumentare        nei bambini la capacità di   . Rilassarsi  e contemporaneamente di   . Concentrarsi _ meglio ,  . di scoprire  ,  il corpo , le emozioni , i pensieri ,    in un tutto   armonico tra  corpo , mente , coscienza.</vt:lpstr>
      <vt:lpstr>La sequenza di Asana .l’insegnante spiega e mostra cos’è una posizione confortevole (Asana) .Divertendosi attraverso lo Yoga, il bambino impara queste posizioni comode     mettendo  in atto in modo sincrono una respirazione appropriata e il rilassamento.  &gt;Posizioni comode raffiguranti animali o cose (Asanas)  &gt;esercizi di respirazione    &gt; pratiche di rilassamento e risveglio </vt:lpstr>
      <vt:lpstr>Ecco i nostri allievi all’opera…</vt:lpstr>
      <vt:lpstr>Il risveglio  psicofisico </vt:lpstr>
      <vt:lpstr>Presentazione standard di PowerPoint</vt:lpstr>
      <vt:lpstr>Tecniche del risveglio muscolare…</vt:lpstr>
      <vt:lpstr>Momenti di pratiche Asana insieme</vt:lpstr>
      <vt:lpstr>Le fasi del fiore di loto che sboccia </vt:lpstr>
      <vt:lpstr>La campana Tibetana strumento di energia e ben-essere spirituale </vt:lpstr>
      <vt:lpstr>ASANAS DI EQUILIBRIO .Gli equilibri sono una sintesi delle qualità racchiuse nello yoga,  poiché richiedono un forte collegamento tra piano fisico e piano psichico …</vt:lpstr>
      <vt:lpstr>Presentazione standard di PowerPoint</vt:lpstr>
      <vt:lpstr>Condividiamo il nostro sapere con i nostri amici della primaria </vt:lpstr>
      <vt:lpstr>Presentazione standard di PowerPoint</vt:lpstr>
      <vt:lpstr>Presentazione standard di PowerPoint</vt:lpstr>
      <vt:lpstr>Corpo, mente e spirito per le onde del mare</vt:lpstr>
      <vt:lpstr>Lo Yoga è eseguire ogni azione come un opera d’arte.                                                                         (Swami Kripalvananda)                         Grazie a tutti per la cortese attenzione.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NAMASTE  IL GIOCO DELLO YOGA</dc:title>
  <dc:creator>393884426587</dc:creator>
  <cp:lastModifiedBy>Fpp0111</cp:lastModifiedBy>
  <cp:revision>31</cp:revision>
  <dcterms:created xsi:type="dcterms:W3CDTF">2023-06-02T17:25:41Z</dcterms:created>
  <dcterms:modified xsi:type="dcterms:W3CDTF">2023-07-06T14:41:16Z</dcterms:modified>
</cp:coreProperties>
</file>